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1432-3AC1-4DC4-B92F-BE29000C6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C7495-B5D1-4DAF-8D64-3CC3F398E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64F06-BF75-4F28-8149-790FD25A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4BC27-AA65-4B6B-952B-994A159CF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32BC-7F3B-4F16-A1DC-294B3A62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35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17C3-7B12-45B2-A3F9-9110200B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52257-5BCC-4EFD-B6BF-E424FAD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B9071-D874-46C7-87ED-07722F1E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5530D-D0FC-4287-B878-3DB859CE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D612F-6138-4E5B-B6C7-340C1E35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88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F166B-0FC2-4E2F-96FF-1817CCB58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B56B9-6831-4163-B085-90D9F83F1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64482-BE1A-4365-B31B-9DAD7A426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CB4A-EB3E-4AB3-8AFC-3E278EE8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4695D-A406-462E-AA14-4FA93BFF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4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7D94-0572-429D-8533-62208416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4F7BB-3538-4532-8DCF-420907E2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DE23-1F01-45C1-B699-C8CBCB99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25B5-84A4-40CE-A1DA-ABAAF5F8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E8723-3661-455D-A931-97184881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53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BED1-5ADA-4B65-8B37-371AB018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288E4-EB06-492A-915E-85FF6856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64E14-89F5-4A00-820D-8EADA074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69C9-D4DF-413D-B8FF-3764896F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7A65-3605-426E-8C88-79B29C2E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67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837FC-648C-4214-9C43-5C857752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4588-BCD4-4C56-BD57-3BB0B830C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BB761-E036-49F1-846A-ED655FD4E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CEC67-8CD3-4930-A861-4F6FF227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DEA5A-BC3C-4D42-B4B5-5FD0ACFC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44AA-4BDE-41B6-A454-A48CF81E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5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AFCA-2C5B-4EDD-A4D4-02927C5B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DB314-6B28-4E9D-B003-717F6C733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C605F-00C7-4590-9E48-242CC7A8C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9A0EB-0714-46F9-B9F1-4023686EE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5A88A-B1F8-4306-887D-A153A3A46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8B63E-28C6-4AA5-AE15-7BBB1497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3494F-F644-4B51-9A21-F265AF80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0C602-8EC9-4301-92DF-35F4FBF7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18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5801-0239-45A2-9CF2-0E613FD5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CA895-D88D-461A-A7DF-DC497CA3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27E21-7BF3-4DB4-9FCC-D74CFB5B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48E8D-D19D-4EBA-AE0D-E825F288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00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E92F7-5FE8-4291-ACC7-74D5439C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6D237-EA3E-4F56-ABAC-F3DE0859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73FB0-D224-468E-A130-144497A3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79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E327-E859-4844-9C1C-CA88FF33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F8325-609A-4739-A0E4-5181DE3AF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761B-8D42-4AED-B233-278FFC305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14B3E-8477-416A-8FEA-485471F3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6A905-73AF-4F42-A4B4-F1D38EF7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466CD-4844-4DCD-BCD2-06AECC5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303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B6F6-6703-48FF-AAA6-348921E6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3457-37CB-47DF-ACFE-07E28B1FD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E31A2-8064-4836-9E8C-5A8ED5B26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3A1C4-AE1D-45AB-92E4-EA0CA5AD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CA603-FF8C-4937-9221-8B9B0749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34C6F-7A22-469A-AFBC-E06EAC05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33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50A8F-8876-4223-A29B-6E07C391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7224-B0C8-4B0D-87FF-C504C764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03DB3-7D3F-4135-8FDF-60CE60878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ADF1-60E0-481F-B510-94CE528370BD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99EC6-080E-42E9-8220-34A628577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B112C-3BD2-4438-8C21-D00BFAFD8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B93B-7996-413B-8D9D-148A9B1B69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65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73968-F2A8-4E2F-8E0E-F384FD91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3" t="39482" r="54417" b="25695"/>
          <a:stretch/>
        </p:blipFill>
        <p:spPr>
          <a:xfrm>
            <a:off x="550415" y="284084"/>
            <a:ext cx="3373515" cy="238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F17D8-5C93-449D-9941-B22F31C9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8" t="43624" r="55073" b="13139"/>
          <a:stretch/>
        </p:blipFill>
        <p:spPr>
          <a:xfrm>
            <a:off x="4458070" y="284084"/>
            <a:ext cx="3275860" cy="29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1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7FA32-546D-4950-B7DC-D8368CA31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26925" r="12112" b="16635"/>
          <a:stretch/>
        </p:blipFill>
        <p:spPr>
          <a:xfrm>
            <a:off x="0" y="1"/>
            <a:ext cx="8241450" cy="371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062FF-B5DB-4A26-9B3E-5455C6629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7" t="31068" r="12257" b="10032"/>
          <a:stretch/>
        </p:blipFill>
        <p:spPr>
          <a:xfrm>
            <a:off x="4705165" y="3571522"/>
            <a:ext cx="7140618" cy="32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1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1956-0E36-4F8E-B14B-8885F036F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7" t="30680" r="12185" b="10291"/>
          <a:stretch/>
        </p:blipFill>
        <p:spPr>
          <a:xfrm>
            <a:off x="0" y="1"/>
            <a:ext cx="7368466" cy="3492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C36EB-FCC2-4F3F-8202-59F53DF67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1" t="31198" r="12112" b="10162"/>
          <a:stretch/>
        </p:blipFill>
        <p:spPr>
          <a:xfrm>
            <a:off x="4891596" y="3430970"/>
            <a:ext cx="7300404" cy="34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4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7498A-13A9-4DBA-B872-57D5E7660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34952" r="11966" b="4596"/>
          <a:stretch/>
        </p:blipFill>
        <p:spPr>
          <a:xfrm>
            <a:off x="1" y="1"/>
            <a:ext cx="7261934" cy="350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3D57-049C-46C8-B877-67AC728BF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1" t="38835" r="55510" b="17411"/>
          <a:stretch/>
        </p:blipFill>
        <p:spPr>
          <a:xfrm>
            <a:off x="8309498" y="502782"/>
            <a:ext cx="3275860" cy="30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6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0888-DF72-4933-AB29-AE525675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2" t="26667" r="55801" b="10421"/>
          <a:stretch/>
        </p:blipFill>
        <p:spPr>
          <a:xfrm>
            <a:off x="852256" y="639192"/>
            <a:ext cx="3488926" cy="4314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DD7AF-2279-49DA-9E1E-055AA36C9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4" t="27444" r="61407" b="4596"/>
          <a:stretch/>
        </p:blipFill>
        <p:spPr>
          <a:xfrm>
            <a:off x="4927108" y="532660"/>
            <a:ext cx="2707689" cy="4660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732D2-874C-4BE5-97EB-9E0454FA1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02" t="28349" r="58859" b="19353"/>
          <a:stretch/>
        </p:blipFill>
        <p:spPr>
          <a:xfrm>
            <a:off x="8220723" y="532660"/>
            <a:ext cx="2991775" cy="3586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20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D995B-0519-4EAC-BAAC-9556EAB08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26408" r="50000" b="8997"/>
          <a:stretch/>
        </p:blipFill>
        <p:spPr>
          <a:xfrm>
            <a:off x="958788" y="781235"/>
            <a:ext cx="3654642" cy="4429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D1A72-C088-473A-AF16-28BEB777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81" t="33480" r="37257" b="13304"/>
          <a:stretch/>
        </p:blipFill>
        <p:spPr>
          <a:xfrm>
            <a:off x="5663955" y="1722267"/>
            <a:ext cx="5149048" cy="360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B3BFF-1E55-4289-A4A4-8E96C7DDAE16}"/>
              </a:ext>
            </a:extLst>
          </p:cNvPr>
          <p:cNvSpPr txBox="1"/>
          <p:nvPr/>
        </p:nvSpPr>
        <p:spPr>
          <a:xfrm>
            <a:off x="5592932" y="781235"/>
            <a:ext cx="522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RegressorChain-LogisticRegression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68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1BCAC-79C8-4560-B7DB-CBA09DA7B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36375" r="37306" b="12363"/>
          <a:stretch/>
        </p:blipFill>
        <p:spPr>
          <a:xfrm>
            <a:off x="284085" y="1351623"/>
            <a:ext cx="5175682" cy="3515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159CD-9D40-4C38-965A-030C7483E4C6}"/>
              </a:ext>
            </a:extLst>
          </p:cNvPr>
          <p:cNvSpPr txBox="1"/>
          <p:nvPr/>
        </p:nvSpPr>
        <p:spPr>
          <a:xfrm>
            <a:off x="284085" y="443883"/>
            <a:ext cx="5175682" cy="64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 err="1">
                <a:solidFill>
                  <a:srgbClr val="000000"/>
                </a:solidFill>
                <a:effectLst/>
                <a:latin typeface="Helvetica Neue"/>
              </a:rPr>
              <a:t>RegressorChain-RandomForest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Classifier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9B399-FA66-4243-889A-85CB0CEBB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6" t="48737" r="37743" b="6473"/>
          <a:stretch/>
        </p:blipFill>
        <p:spPr>
          <a:xfrm>
            <a:off x="6223247" y="1795505"/>
            <a:ext cx="5175682" cy="3071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098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AC34C-EE58-4071-863A-78008F21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5" t="22655" r="28131" b="12879"/>
          <a:stretch/>
        </p:blipFill>
        <p:spPr>
          <a:xfrm>
            <a:off x="352148" y="479395"/>
            <a:ext cx="5592932" cy="4421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3139A-EBAC-4666-A5AA-6D236B9B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0" t="28036" r="27835" b="40569"/>
          <a:stretch/>
        </p:blipFill>
        <p:spPr>
          <a:xfrm>
            <a:off x="6246920" y="479395"/>
            <a:ext cx="5592932" cy="2157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A72D7-3C54-4587-81AD-5F61041C3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7" t="24466" r="43568" b="34499"/>
          <a:stretch/>
        </p:blipFill>
        <p:spPr>
          <a:xfrm>
            <a:off x="6489577" y="3116063"/>
            <a:ext cx="3639844" cy="28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3F6D6-BE60-45EE-B056-F42316ADA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7" t="25114" r="43495" b="34110"/>
          <a:stretch/>
        </p:blipFill>
        <p:spPr>
          <a:xfrm>
            <a:off x="0" y="0"/>
            <a:ext cx="3648722" cy="279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67089-A840-4DC5-B5BB-7040423C9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1" t="24466" r="43422" b="34757"/>
          <a:stretch/>
        </p:blipFill>
        <p:spPr>
          <a:xfrm>
            <a:off x="3897297" y="0"/>
            <a:ext cx="3648722" cy="279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31E1B-2882-41A2-9F72-76767E520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05" t="25631" r="43568" b="33593"/>
          <a:stretch/>
        </p:blipFill>
        <p:spPr>
          <a:xfrm>
            <a:off x="7972148" y="0"/>
            <a:ext cx="3648722" cy="2796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120C6C-B1B6-4824-8B1A-BD4622CC4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77" t="26408" r="43495" b="32815"/>
          <a:stretch/>
        </p:blipFill>
        <p:spPr>
          <a:xfrm>
            <a:off x="0" y="3542191"/>
            <a:ext cx="3648722" cy="2796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AA52E-1670-41B1-8D6C-C0C19AACC3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13" t="23301" r="43859" b="35922"/>
          <a:stretch/>
        </p:blipFill>
        <p:spPr>
          <a:xfrm>
            <a:off x="3897297" y="3542191"/>
            <a:ext cx="3648722" cy="2796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EDF17-27CD-4073-815C-56FA6EECF7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05" t="26796" r="43568" b="32427"/>
          <a:stretch/>
        </p:blipFill>
        <p:spPr>
          <a:xfrm>
            <a:off x="7972148" y="3542191"/>
            <a:ext cx="3648722" cy="27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4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03EC8-7102-4B59-B2B9-2FCBFACE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5" t="30420" r="43640" b="28285"/>
          <a:stretch/>
        </p:blipFill>
        <p:spPr>
          <a:xfrm>
            <a:off x="0" y="0"/>
            <a:ext cx="3639845" cy="2831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959CB-CE6B-408B-88CE-564F6E8EA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05" t="28219" r="43640" b="30486"/>
          <a:stretch/>
        </p:blipFill>
        <p:spPr>
          <a:xfrm>
            <a:off x="0" y="3429000"/>
            <a:ext cx="3639845" cy="2831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DA278-9C2A-4D27-8E22-085CD0EE5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05" t="25761" r="43640" b="32945"/>
          <a:stretch/>
        </p:blipFill>
        <p:spPr>
          <a:xfrm>
            <a:off x="4039340" y="0"/>
            <a:ext cx="3639845" cy="2831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A530E0-8D19-419D-A96F-51AC87CD6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5" t="31974" r="43640" b="26731"/>
          <a:stretch/>
        </p:blipFill>
        <p:spPr>
          <a:xfrm>
            <a:off x="4039340" y="3428999"/>
            <a:ext cx="3639845" cy="2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9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8C837-EDD0-40CF-8164-1E185F92D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5" t="33398" r="41383" b="10938"/>
          <a:stretch/>
        </p:blipFill>
        <p:spPr>
          <a:xfrm>
            <a:off x="523783" y="1520300"/>
            <a:ext cx="5015884" cy="3817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E03B2-F0EF-48BE-929D-C6CA93AE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36116" r="41383" b="8220"/>
          <a:stretch/>
        </p:blipFill>
        <p:spPr>
          <a:xfrm>
            <a:off x="6096000" y="1520299"/>
            <a:ext cx="5015885" cy="38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3CC88-DA8E-415E-905F-1D61A0722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27702" r="41383" b="16246"/>
          <a:stretch/>
        </p:blipFill>
        <p:spPr>
          <a:xfrm>
            <a:off x="363984" y="621436"/>
            <a:ext cx="5007006" cy="3844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6A0A6-944D-4C6B-81F3-6AF37609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6" t="30161" r="41456" b="13788"/>
          <a:stretch/>
        </p:blipFill>
        <p:spPr>
          <a:xfrm>
            <a:off x="6096000" y="621436"/>
            <a:ext cx="5007006" cy="38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C8629-E553-4076-BCDA-F443E81D6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27572" r="41383" b="16765"/>
          <a:stretch/>
        </p:blipFill>
        <p:spPr>
          <a:xfrm>
            <a:off x="452761" y="807869"/>
            <a:ext cx="5007006" cy="381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426F5-901C-4904-9A51-E58E71496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1" t="29644" r="41311" b="13786"/>
          <a:stretch/>
        </p:blipFill>
        <p:spPr>
          <a:xfrm>
            <a:off x="6096000" y="878889"/>
            <a:ext cx="5007006" cy="38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B92FF-15EA-477D-99CA-5449F811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1" t="33269" r="41529" b="10549"/>
          <a:stretch/>
        </p:blipFill>
        <p:spPr>
          <a:xfrm>
            <a:off x="541538" y="949911"/>
            <a:ext cx="4980373" cy="3852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B7A3D-34C3-4A28-9169-C1C609B1E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30809" r="41675" b="13010"/>
          <a:stretch/>
        </p:blipFill>
        <p:spPr>
          <a:xfrm>
            <a:off x="6096000" y="987641"/>
            <a:ext cx="4980373" cy="38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6902-9570-4941-9B42-BBE4C94E9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27185" r="41383" b="16634"/>
          <a:stretch/>
        </p:blipFill>
        <p:spPr>
          <a:xfrm>
            <a:off x="363985" y="1047564"/>
            <a:ext cx="4989250" cy="3852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6B4EA-28F9-4D2C-B827-B6D8B805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30033" r="41602" b="13787"/>
          <a:stretch/>
        </p:blipFill>
        <p:spPr>
          <a:xfrm>
            <a:off x="6178859" y="1047563"/>
            <a:ext cx="4989250" cy="38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354FD-FB69-4852-9C94-B0B6F2460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33010" r="41602" b="10421"/>
          <a:stretch/>
        </p:blipFill>
        <p:spPr>
          <a:xfrm>
            <a:off x="372862" y="816746"/>
            <a:ext cx="4980373" cy="387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BEF74-5BEC-4331-8114-81BBA1393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9" t="35987" r="41602" b="7444"/>
          <a:stretch/>
        </p:blipFill>
        <p:spPr>
          <a:xfrm>
            <a:off x="6294268" y="816746"/>
            <a:ext cx="4980373" cy="38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7F3BB-D5A3-4CB5-BAC2-AAF2560F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9" t="27721" r="20791" b="4863"/>
          <a:stretch/>
        </p:blipFill>
        <p:spPr>
          <a:xfrm>
            <a:off x="1837678" y="914401"/>
            <a:ext cx="6504762" cy="4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6C553-F5C9-4B82-B9C4-BBB655E91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7" t="30680" r="41238" b="18576"/>
          <a:stretch/>
        </p:blipFill>
        <p:spPr>
          <a:xfrm>
            <a:off x="182307" y="372862"/>
            <a:ext cx="4998130" cy="3480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EA946-6A25-43DD-B198-D5ACBC86B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7" t="30033" r="12111" b="11068"/>
          <a:stretch/>
        </p:blipFill>
        <p:spPr>
          <a:xfrm>
            <a:off x="5180437" y="648069"/>
            <a:ext cx="6620947" cy="31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8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Meet</dc:creator>
  <cp:lastModifiedBy>Meet</cp:lastModifiedBy>
  <cp:revision>1</cp:revision>
  <dcterms:created xsi:type="dcterms:W3CDTF">2021-12-10T07:10:39Z</dcterms:created>
  <dcterms:modified xsi:type="dcterms:W3CDTF">2021-12-10T07:53:29Z</dcterms:modified>
</cp:coreProperties>
</file>